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999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1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640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73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9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783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23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31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090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60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2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3A7B4-D918-4E68-B7D8-2160BA14130F}" type="datetimeFigureOut">
              <a:rPr lang="en-AU" smtClean="0"/>
              <a:t>5/04/2021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47991-5809-4AD5-A248-CD534DAE5D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11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b7TVW77ZC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GndICPT8I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uiHFg_nf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Vaccinations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81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625039"/>
            <a:ext cx="6591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Live attenuated vaccines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more effective than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inactivated vaccines.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 pathogen is more powerful so it elicits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strong immune response.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next time the immune system encounters the pathogen, it knows exactly how to attack it. Immunity to the pathogen also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lasts longer.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German/1452476539.379671g/1452476550404-79333983850501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4202113"/>
            <a:ext cx="6667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4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1200" y="867539"/>
            <a:ext cx="6946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Inactivated vaccines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of either whole or parts of pathogens that have been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killed.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advantage of these over live attenuated vaccines is that they can be given to people with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weakened immune systems.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they don't usually create long-lasting immunity, so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booster shots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(extra doses of the vaccine given after a period of time) are needed.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10800245.005531g/1510800246276-4439673266840000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" y="400050"/>
            <a:ext cx="3248025" cy="53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0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4" y="128587"/>
            <a:ext cx="7921625" cy="65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0"/>
            <a:ext cx="8374063" cy="67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392112"/>
            <a:ext cx="9297252" cy="63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0"/>
            <a:ext cx="6026150" cy="71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0"/>
            <a:ext cx="6862763" cy="66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76493"/>
            <a:ext cx="8572500" cy="66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4" y="254000"/>
            <a:ext cx="10194925" cy="65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7" y="114472"/>
            <a:ext cx="8767763" cy="67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533400"/>
            <a:ext cx="10912078" cy="2984500"/>
          </a:xfrm>
          <a:prstGeom prst="rect">
            <a:avLst/>
          </a:prstGeom>
        </p:spPr>
      </p:pic>
      <p:pic>
        <p:nvPicPr>
          <p:cNvPr id="1026" name="Picture 2" descr="https://www.educationperfect.com/media/content/Science/1510197680.244781g/1510197687588-92944018217456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35179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45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1737"/>
            <a:ext cx="11824804" cy="38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1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b7TVW77ZC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55938"/>
            <a:ext cx="1135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Vaccination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safest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most effective way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preventing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spread of harmful diseases.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Australia,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National Immunisation Program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provides free childhood vaccinations for many diseases such as diphtheria, measles, mumps, rubella, meningitis, whooping cough, polio and tetanus.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437949706.487431g/1437949710385-193454003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556000"/>
            <a:ext cx="42481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0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470238"/>
            <a:ext cx="10883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very important that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every person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who is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able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get vaccinated does so.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of something called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herd immunity,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protects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individuals in society who are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unable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vaccinated, such as babies and people with weakened immune systems.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Indonesian/1461652910.391941g/1461652926819-233665738449508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7211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GndICPT8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5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690940"/>
            <a:ext cx="70739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Herd immunity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form of immunity that occurs when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large enough number of people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population have been vaccinated against a disease.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high proportion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population is immune to a disease, it is difficult for the disease to spread because there are so few susceptible people to infect.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can effectively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stop the spread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disease through the population,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protecting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those who are unable to be vaccinated.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German/1459222399.140871g/1459222438058-312863962107035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20912"/>
            <a:ext cx="38004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74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286941"/>
            <a:ext cx="11417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Herd immunity only works if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enough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people in the population have been vaccinated.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threshold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achieve herd immunity is different for different diseases, but is usually around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90%.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less than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90%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people have been vaccinated, it makes the vulnerable people in the population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more likely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contract the disease.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Situation 1: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90%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people in the population are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vaccinated (green).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people are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unvaccinated (blue).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spreads to some people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(red),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is contained.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cience/1471316865.554451g/1471316870402-55298138475732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2" y="4072593"/>
            <a:ext cx="5413375" cy="25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7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593636"/>
            <a:ext cx="1150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Situation 2: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only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 70%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people in the population are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vaccinated (green).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(Unvaccinated people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shown in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blue).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spreads to many more people in the population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(red).</a:t>
            </a:r>
            <a:endParaRPr lang="en-AU" sz="2400" dirty="0"/>
          </a:p>
        </p:txBody>
      </p:sp>
      <p:pic>
        <p:nvPicPr>
          <p:cNvPr id="14338" name="Picture 2" descr="https://www.educationperfect.com/media/content/Science/1471316926.896041g/1471316931952-55298138475732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2341562"/>
            <a:ext cx="6667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1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498039"/>
            <a:ext cx="11468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Herd immunity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only works for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infectious diseases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diseases that can be spread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between people.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doesn't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work for diseases like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tetanus,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contracted from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bacteria in the environment.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will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protected from tetanus if other people around you have been vaccinated, only if </a:t>
            </a:r>
            <a:r>
              <a:rPr lang="en-AU" sz="2400" b="1" i="1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you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been vaccinated yourself.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1384.811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600" y="3136900"/>
            <a:ext cx="590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uiHFg_nfn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1660436"/>
            <a:ext cx="1188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Antibiotics cannot be used to prevent disease, only treat it.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Vaccination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extremely effective at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preventing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spread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viral diseases,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some bacterial diseases.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10779341.589611g/1510779338496-19660192044298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7" y="3821730"/>
            <a:ext cx="4340225" cy="28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43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726639"/>
            <a:ext cx="11811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 you vaccinated?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protect the vulnerable people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your community, like young babies, elderly people, and those unable to get vaccinated for medical reasons,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do your part and get vaccinated!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includes getting vaccines that need to be taken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every year,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 influenza (flu) vaccine.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German/1470873648.342121g/1470873665272-1253387606883611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41529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4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184140"/>
            <a:ext cx="11722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reason you need to get the flu vaccine every year is because the influenza virus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rapidly changes.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can adapt in order to get past the immune system and infect your cells, so the vaccine needs to be changed every year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protect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from the new form of the virus.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flu is </a:t>
            </a:r>
            <a:r>
              <a:rPr lang="en-AU" sz="2400" b="1" i="0" u="sng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just a bad cold - it is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serious illness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 lead to complications like pneumonia and even death in some people. It may seem annoying to get the flu shot every year, but you should get it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protect yourself and those around you.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Images/Content/Maths/1367378394299-600495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96979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9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1000"/>
            <a:ext cx="103505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2" y="252412"/>
            <a:ext cx="10950073" cy="60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9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2" y="0"/>
            <a:ext cx="8408988" cy="71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" y="0"/>
            <a:ext cx="10317163" cy="68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1990388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381338"/>
            <a:ext cx="1130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Vaccines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Vaccination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involves giving (usually by injection) a person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vaccine.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vaccine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product that contains either a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weakened or killed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version of a particular pathogen.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37949964.023131g/1437949956445-193454003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1750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933440"/>
            <a:ext cx="858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vaccine trains the immune system to recognise and remember a specific pathogen.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vaccine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essentially stimulates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immune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(the body system that helps you to fight off pathogens and disease) and teaches the immune system to recognise and fight off the pathogen.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when the immune system encounters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actual pathogen,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can effectively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fight it off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that the person doesn't get sick. The person is now immune to the disease - they have developed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immunity.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37949706.487431g/1437949710385-193454003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4483100"/>
            <a:ext cx="42481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0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8100" y="894140"/>
            <a:ext cx="70739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Normally, whenever a pathogen enters your body,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cells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your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immune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activated and begin to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fight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pathogen.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Pathogens display proteins on their surface called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antigens.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Antigens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foreign molecules that trigger an immune response.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Immune cells can then produce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antibodies,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amongst many other immune molecules. These antibodies help to identify and remove the pathogens from the body.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10102228.511321f/1510102222975-19504011145180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4" y="1378470"/>
            <a:ext cx="4740871" cy="355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442436"/>
            <a:ext cx="10680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cells of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immune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(immune cells)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recognise specific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antigens.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if the same pathogen enters the body again, the cells can fight it off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effectively.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7499.49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2949574"/>
            <a:ext cx="50419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4500" y="592435"/>
            <a:ext cx="1120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many different types of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vaccines.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 of the most common type of vaccines are: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98741"/>
              </p:ext>
            </p:extLst>
          </p:nvPr>
        </p:nvGraphicFramePr>
        <p:xfrm>
          <a:off x="3263900" y="2101374"/>
          <a:ext cx="10515600" cy="1203960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4252245581"/>
                    </a:ext>
                  </a:extLst>
                </a:gridCol>
                <a:gridCol w="9588500">
                  <a:extLst>
                    <a:ext uri="{9D8B030D-6E8A-4147-A177-3AD203B41FA5}">
                      <a16:colId xmlns:a16="http://schemas.microsoft.com/office/drawing/2014/main" val="112664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dirty="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b="1">
                          <a:solidFill>
                            <a:srgbClr val="B81AE0"/>
                          </a:solidFill>
                          <a:effectLst/>
                        </a:rPr>
                        <a:t>Live attenuated vaccines</a:t>
                      </a:r>
                      <a:endParaRPr lang="en-AU" sz="32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67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b="1" dirty="0">
                          <a:solidFill>
                            <a:srgbClr val="FB6611"/>
                          </a:solidFill>
                          <a:effectLst/>
                        </a:rPr>
                        <a:t>Inactivated vaccines</a:t>
                      </a:r>
                      <a:endParaRPr lang="en-AU" sz="32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500492"/>
                  </a:ext>
                </a:extLst>
              </a:tr>
            </a:tbl>
          </a:graphicData>
        </a:graphic>
      </p:graphicFrame>
      <p:pic>
        <p:nvPicPr>
          <p:cNvPr id="6147" name="Picture 3" descr="https://www.educationperfect.com/media/content/Science/1510788084.149641g/1510788078875-19660192044298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3305334"/>
            <a:ext cx="6038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3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622638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Live attenuated vaccines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of a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weakened version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actual pathogen.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weakened so that the pathogen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does 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 the body to develop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actual disease.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they still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trigger the immune response,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teaching the body to recognise and attack the pathogen.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10799642.913841g/1510799643958-4439673266840000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2930962"/>
            <a:ext cx="5181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4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101</Words>
  <Application>Microsoft Office PowerPoint</Application>
  <PresentationFormat>Widescreen</PresentationFormat>
  <Paragraphs>72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KaTeX_Main</vt:lpstr>
      <vt:lpstr>Office Theme</vt:lpstr>
      <vt:lpstr>Vaccinations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Vaccinations</dc:title>
  <dc:creator>Joseph D'cruz</dc:creator>
  <cp:lastModifiedBy>Joseph D'cruz</cp:lastModifiedBy>
  <cp:revision>3</cp:revision>
  <dcterms:created xsi:type="dcterms:W3CDTF">2020-06-27T12:30:36Z</dcterms:created>
  <dcterms:modified xsi:type="dcterms:W3CDTF">2021-04-05T02:23:46Z</dcterms:modified>
</cp:coreProperties>
</file>